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12" y="327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25043" y="0"/>
            <a:ext cx="8442482" cy="100584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877056" y="-31550"/>
            <a:ext cx="3127249" cy="9198699"/>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951732" y="-31549"/>
            <a:ext cx="2979420" cy="33922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23361" y="3972432"/>
            <a:ext cx="2816352" cy="2496501"/>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023360" y="6484251"/>
            <a:ext cx="2813333" cy="1848923"/>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027932" y="2224682"/>
            <a:ext cx="1813560" cy="1101439"/>
          </a:xfrm>
        </p:spPr>
        <p:txBody>
          <a:bodyPr anchor="b"/>
          <a:lstStyle>
            <a:lvl1pPr algn="l">
              <a:defRPr sz="2400"/>
            </a:lvl1pPr>
          </a:lstStyle>
          <a:p>
            <a:fld id="{1D8BD707-D9CF-40AE-B4C6-C98DA3205C09}" type="datetimeFigureOut">
              <a:rPr lang="en-US" smtClean="0"/>
              <a:pPr/>
              <a:t>7/24/2014</a:t>
            </a:fld>
            <a:endParaRPr lang="en-US"/>
          </a:p>
        </p:txBody>
      </p:sp>
      <p:sp>
        <p:nvSpPr>
          <p:cNvPr id="50" name="Rectangle 49"/>
          <p:cNvSpPr/>
          <p:nvPr/>
        </p:nvSpPr>
        <p:spPr>
          <a:xfrm>
            <a:off x="3953256" y="8929483"/>
            <a:ext cx="2979420" cy="1198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4507992" y="8389284"/>
            <a:ext cx="2406853" cy="535517"/>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3951732" y="8389284"/>
            <a:ext cx="547116" cy="535517"/>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3953256" y="8929483"/>
            <a:ext cx="2979420" cy="1198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1510882"/>
            <a:ext cx="1261785" cy="701117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895302" y="1510882"/>
            <a:ext cx="4610148" cy="70111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4254550"/>
            <a:ext cx="5641848" cy="1997710"/>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069849" y="6258561"/>
            <a:ext cx="5641847" cy="2229939"/>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886053" y="3393034"/>
            <a:ext cx="2906878" cy="51230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3948379" y="3393032"/>
            <a:ext cx="2906878" cy="51230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00294" y="3396813"/>
            <a:ext cx="2598576" cy="938318"/>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85463" y="4362885"/>
            <a:ext cx="2906878" cy="415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60062" y="3396814"/>
            <a:ext cx="2597359" cy="938318"/>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379" y="4362885"/>
            <a:ext cx="2906878" cy="415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25043" y="0"/>
            <a:ext cx="8442482" cy="100584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877056" y="-31550"/>
            <a:ext cx="3127249" cy="9198699"/>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951732" y="-31548"/>
            <a:ext cx="2979420" cy="9151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7/24/2014</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769736" y="882762"/>
            <a:ext cx="3027918" cy="828438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74010" y="1256240"/>
            <a:ext cx="2626874" cy="75544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3953256" y="8929483"/>
            <a:ext cx="2979420" cy="1198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3945231" y="8396425"/>
            <a:ext cx="2969614" cy="535517"/>
          </a:xfrm>
        </p:spPr>
        <p:txBody>
          <a:bodyPr>
            <a:normAutofit/>
          </a:bodyPr>
          <a:lstStyle/>
          <a:p>
            <a:endParaRPr lang="en-US"/>
          </a:p>
        </p:txBody>
      </p:sp>
      <p:sp>
        <p:nvSpPr>
          <p:cNvPr id="2" name="Title 1"/>
          <p:cNvSpPr>
            <a:spLocks noGrp="1"/>
          </p:cNvSpPr>
          <p:nvPr>
            <p:ph type="title"/>
          </p:nvPr>
        </p:nvSpPr>
        <p:spPr>
          <a:xfrm>
            <a:off x="4028858" y="3897570"/>
            <a:ext cx="2808886" cy="2145958"/>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026103" y="6067591"/>
            <a:ext cx="2803966" cy="2226259"/>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25043" y="0"/>
            <a:ext cx="8442482" cy="100584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3877056" y="-31550"/>
            <a:ext cx="3127249" cy="9198699"/>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951732" y="-31548"/>
            <a:ext cx="2979420" cy="9151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769736" y="882762"/>
            <a:ext cx="3027918" cy="8284386"/>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953256" y="8929483"/>
            <a:ext cx="2979420" cy="1198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24261" y="3902659"/>
            <a:ext cx="2805836" cy="2145792"/>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854427" y="1017566"/>
            <a:ext cx="2855680" cy="8019898"/>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4436" y="6061863"/>
            <a:ext cx="2805487" cy="2228689"/>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7/24/2014</a:t>
            </a:fld>
            <a:endParaRPr lang="en-US"/>
          </a:p>
        </p:txBody>
      </p:sp>
      <p:sp>
        <p:nvSpPr>
          <p:cNvPr id="6" name="Footer Placeholder 5"/>
          <p:cNvSpPr>
            <a:spLocks noGrp="1"/>
          </p:cNvSpPr>
          <p:nvPr>
            <p:ph type="ftr" sz="quarter" idx="11"/>
          </p:nvPr>
        </p:nvSpPr>
        <p:spPr>
          <a:xfrm>
            <a:off x="3945231" y="8396425"/>
            <a:ext cx="2969614" cy="535517"/>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59080" y="0"/>
            <a:ext cx="8442482" cy="100584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88620" y="489115"/>
            <a:ext cx="6995160" cy="907228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877056" y="-31550"/>
            <a:ext cx="3127249" cy="102555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951732" y="-31548"/>
            <a:ext cx="2979420" cy="9151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86967" y="1507241"/>
            <a:ext cx="5971032" cy="16764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6969" y="3408023"/>
            <a:ext cx="5760719" cy="51465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97780" y="329256"/>
            <a:ext cx="1813560" cy="535517"/>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7/24/2014</a:t>
            </a:fld>
            <a:endParaRPr lang="en-US"/>
          </a:p>
        </p:txBody>
      </p:sp>
      <p:sp>
        <p:nvSpPr>
          <p:cNvPr id="5" name="Footer Placeholder 4"/>
          <p:cNvSpPr>
            <a:spLocks noGrp="1"/>
          </p:cNvSpPr>
          <p:nvPr>
            <p:ph type="ftr" sz="quarter" idx="3"/>
          </p:nvPr>
        </p:nvSpPr>
        <p:spPr>
          <a:xfrm>
            <a:off x="3945231" y="8583169"/>
            <a:ext cx="2976829" cy="535517"/>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3951731" y="329254"/>
            <a:ext cx="1132333" cy="535517"/>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0"/>
            <a:ext cx="3124200" cy="3352800"/>
          </a:xfrm>
        </p:spPr>
        <p:txBody>
          <a:bodyPr anchor="ctr">
            <a:noAutofit/>
          </a:bodyPr>
          <a:lstStyle/>
          <a:p>
            <a:pPr algn="ctr"/>
            <a:r>
              <a:rPr lang="en-US" sz="2800" b="1" dirty="0" smtClean="0">
                <a:solidFill>
                  <a:srgbClr val="FFFFFF"/>
                </a:solidFill>
                <a:effectLst>
                  <a:outerShdw blurRad="38100" dist="38100" dir="2700000" algn="tl">
                    <a:srgbClr val="000000">
                      <a:alpha val="43137"/>
                    </a:srgbClr>
                  </a:outerShdw>
                </a:effectLst>
              </a:rPr>
              <a:t>100 Crosby Ct</a:t>
            </a:r>
            <a:r>
              <a:rPr lang="en-US" sz="2000" dirty="0" smtClean="0">
                <a:solidFill>
                  <a:srgbClr val="FFFFFF"/>
                </a:solidFill>
                <a:effectLst>
                  <a:outerShdw blurRad="38100" dist="38100" dir="2700000" algn="tl">
                    <a:srgbClr val="000000">
                      <a:alpha val="43137"/>
                    </a:srgbClr>
                  </a:outerShdw>
                </a:effectLst>
              </a:rPr>
              <a:t/>
            </a:r>
            <a:br>
              <a:rPr lang="en-US" sz="2000" dirty="0" smtClean="0">
                <a:solidFill>
                  <a:srgbClr val="FFFFFF"/>
                </a:solidFill>
                <a:effectLst>
                  <a:outerShdw blurRad="38100" dist="38100" dir="2700000" algn="tl">
                    <a:srgbClr val="000000">
                      <a:alpha val="43137"/>
                    </a:srgbClr>
                  </a:outerShdw>
                </a:effectLst>
              </a:rPr>
            </a:br>
            <a:r>
              <a:rPr lang="en-US" sz="2000" dirty="0" smtClean="0">
                <a:solidFill>
                  <a:srgbClr val="FFFFFF"/>
                </a:solidFill>
                <a:effectLst>
                  <a:outerShdw blurRad="38100" dist="38100" dir="2700000" algn="tl">
                    <a:srgbClr val="000000">
                      <a:alpha val="43137"/>
                    </a:srgbClr>
                  </a:outerShdw>
                </a:effectLst>
              </a:rPr>
              <a:t/>
            </a:r>
            <a:br>
              <a:rPr lang="en-US" sz="2000" dirty="0" smtClean="0">
                <a:solidFill>
                  <a:srgbClr val="FFFFFF"/>
                </a:solidFill>
                <a:effectLst>
                  <a:outerShdw blurRad="38100" dist="38100" dir="2700000" algn="tl">
                    <a:srgbClr val="000000">
                      <a:alpha val="43137"/>
                    </a:srgbClr>
                  </a:outerShdw>
                </a:effectLst>
              </a:rPr>
            </a:br>
            <a:r>
              <a:rPr lang="en-US" sz="2000" dirty="0" smtClean="0">
                <a:solidFill>
                  <a:srgbClr val="FFFFFF"/>
                </a:solidFill>
                <a:effectLst>
                  <a:outerShdw blurRad="38100" dist="38100" dir="2700000" algn="tl">
                    <a:srgbClr val="000000">
                      <a:alpha val="43137"/>
                    </a:srgbClr>
                  </a:outerShdw>
                </a:effectLst>
              </a:rPr>
              <a:t>Liberty Hall Plantation</a:t>
            </a:r>
            <a:br>
              <a:rPr lang="en-US" sz="2000" dirty="0" smtClean="0">
                <a:solidFill>
                  <a:srgbClr val="FFFFFF"/>
                </a:solidFill>
                <a:effectLst>
                  <a:outerShdw blurRad="38100" dist="38100" dir="2700000" algn="tl">
                    <a:srgbClr val="000000">
                      <a:alpha val="43137"/>
                    </a:srgbClr>
                  </a:outerShdw>
                </a:effectLst>
              </a:rPr>
            </a:br>
            <a:r>
              <a:rPr lang="en-US" sz="2000" dirty="0" smtClean="0">
                <a:solidFill>
                  <a:srgbClr val="FFFFFF"/>
                </a:solidFill>
                <a:effectLst>
                  <a:outerShdw blurRad="38100" dist="38100" dir="2700000" algn="tl">
                    <a:srgbClr val="000000">
                      <a:alpha val="43137"/>
                    </a:srgbClr>
                  </a:outerShdw>
                </a:effectLst>
              </a:rPr>
              <a:t>Goose Creek</a:t>
            </a:r>
            <a:br>
              <a:rPr lang="en-US" sz="2000" dirty="0" smtClean="0">
                <a:solidFill>
                  <a:srgbClr val="FFFFFF"/>
                </a:solidFill>
                <a:effectLst>
                  <a:outerShdw blurRad="38100" dist="38100" dir="2700000" algn="tl">
                    <a:srgbClr val="000000">
                      <a:alpha val="43137"/>
                    </a:srgbClr>
                  </a:outerShdw>
                </a:effectLst>
              </a:rPr>
            </a:br>
            <a:r>
              <a:rPr lang="en-US" sz="2000" dirty="0" smtClean="0">
                <a:solidFill>
                  <a:srgbClr val="FFFFFF"/>
                </a:solidFill>
                <a:effectLst>
                  <a:outerShdw blurRad="38100" dist="38100" dir="2700000" algn="tl">
                    <a:srgbClr val="000000">
                      <a:alpha val="43137"/>
                    </a:srgbClr>
                  </a:outerShdw>
                </a:effectLst>
              </a:rPr>
              <a:t>MLS# 1417420</a:t>
            </a:r>
            <a:br>
              <a:rPr lang="en-US" sz="2000" dirty="0" smtClean="0">
                <a:solidFill>
                  <a:srgbClr val="FFFFFF"/>
                </a:solidFill>
                <a:effectLst>
                  <a:outerShdw blurRad="38100" dist="38100" dir="2700000" algn="tl">
                    <a:srgbClr val="000000">
                      <a:alpha val="43137"/>
                    </a:srgbClr>
                  </a:outerShdw>
                </a:effectLst>
              </a:rPr>
            </a:br>
            <a:r>
              <a:rPr lang="en-US" sz="2000" dirty="0" smtClean="0">
                <a:solidFill>
                  <a:srgbClr val="FFFFFF"/>
                </a:solidFill>
                <a:effectLst>
                  <a:outerShdw blurRad="38100" dist="38100" dir="2700000" algn="tl">
                    <a:srgbClr val="000000">
                      <a:alpha val="43137"/>
                    </a:srgbClr>
                  </a:outerShdw>
                </a:effectLst>
              </a:rPr>
              <a:t>$204,750</a:t>
            </a:r>
            <a:br>
              <a:rPr lang="en-US" sz="2000" dirty="0" smtClean="0">
                <a:solidFill>
                  <a:srgbClr val="FFFFFF"/>
                </a:solidFill>
                <a:effectLst>
                  <a:outerShdw blurRad="38100" dist="38100" dir="2700000" algn="tl">
                    <a:srgbClr val="000000">
                      <a:alpha val="43137"/>
                    </a:srgbClr>
                  </a:outerShdw>
                </a:effectLst>
              </a:rPr>
            </a:br>
            <a:r>
              <a:rPr lang="en-US" sz="2400" dirty="0" smtClean="0">
                <a:solidFill>
                  <a:srgbClr val="FFFFFF"/>
                </a:solidFill>
                <a:effectLst>
                  <a:outerShdw blurRad="38100" dist="38100" dir="2700000" algn="tl">
                    <a:srgbClr val="000000">
                      <a:alpha val="43137"/>
                    </a:srgbClr>
                  </a:outerShdw>
                </a:effectLst>
              </a:rPr>
              <a:t/>
            </a:r>
            <a:br>
              <a:rPr lang="en-US" sz="2400" dirty="0" smtClean="0">
                <a:solidFill>
                  <a:srgbClr val="FFFFFF"/>
                </a:solidFill>
                <a:effectLst>
                  <a:outerShdw blurRad="38100" dist="38100" dir="2700000" algn="tl">
                    <a:srgbClr val="000000">
                      <a:alpha val="43137"/>
                    </a:srgbClr>
                  </a:outerShdw>
                </a:effectLst>
              </a:rPr>
            </a:br>
            <a:r>
              <a:rPr lang="en-US" sz="1600" dirty="0" smtClean="0">
                <a:solidFill>
                  <a:srgbClr val="FFFFFF"/>
                </a:solidFill>
                <a:effectLst>
                  <a:outerShdw blurRad="38100" dist="38100" dir="2700000" algn="tl">
                    <a:srgbClr val="000000">
                      <a:alpha val="43137"/>
                    </a:srgbClr>
                  </a:outerShdw>
                </a:effectLst>
              </a:rPr>
              <a:t>3 Bedrooms | 2</a:t>
            </a:r>
            <a:r>
              <a:rPr lang="en-US" sz="1600" dirty="0" smtClean="0">
                <a:solidFill>
                  <a:srgbClr val="FFFFFF"/>
                </a:solidFill>
                <a:effectLst>
                  <a:outerShdw blurRad="38100" dist="38100" dir="2700000" algn="tl">
                    <a:srgbClr val="000000">
                      <a:alpha val="43137"/>
                    </a:srgbClr>
                  </a:outerShdw>
                </a:effectLst>
                <a:cs typeface="Arial"/>
              </a:rPr>
              <a:t>½</a:t>
            </a:r>
            <a:r>
              <a:rPr lang="en-US" sz="1600" dirty="0" smtClean="0">
                <a:solidFill>
                  <a:srgbClr val="FFFFFF"/>
                </a:solidFill>
                <a:effectLst>
                  <a:outerShdw blurRad="38100" dist="38100" dir="2700000" algn="tl">
                    <a:srgbClr val="000000">
                      <a:alpha val="43137"/>
                    </a:srgbClr>
                  </a:outerShdw>
                </a:effectLst>
              </a:rPr>
              <a:t> Baths</a:t>
            </a:r>
            <a:endParaRPr lang="en-US" sz="1600" dirty="0">
              <a:solidFill>
                <a:srgbClr val="FFFFFF"/>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86200" y="3352800"/>
            <a:ext cx="3124200" cy="5562600"/>
          </a:xfrm>
        </p:spPr>
        <p:txBody>
          <a:bodyPr anchor="ctr">
            <a:noAutofit/>
          </a:bodyPr>
          <a:lstStyle/>
          <a:p>
            <a:pPr algn="ctr"/>
            <a:r>
              <a:rPr lang="en-US" sz="1200" dirty="0"/>
              <a:t>This home is located in The OLD STYLE CHARLESTON COMMUNITY! This home comes with a Huge corner lot and a detached 2 car garage! You will love the double porches. A great relax in the mornings from the upstairs porch, front porch, or in your screened porch in your private backyard. This homes also features a fireplace with glass doors for the cooler seasons! This home comes with extensive upgrades!! upgraded porch light with dust to dawn sensors, from, Carolina Lantern Landscape lighting new updated landscape design drip irrigation </a:t>
            </a:r>
            <a:r>
              <a:rPr lang="en-US" sz="1200" dirty="0" err="1"/>
              <a:t>Sunbrella</a:t>
            </a:r>
            <a:r>
              <a:rPr lang="en-US" sz="1200" dirty="0"/>
              <a:t> sun shades on front porch NEW GE Profile stainless steal appliances/ new premium garbage disposal reproduction tin backsplash commercial grade faucet in kitchen under cabinet lighting custom crown molding and chair rail with formal door headers in Dining and Living room custom interior plantation shutters house sits on a double lot and was painted with Historic Charleston replica Colors. This home is Move in </a:t>
            </a:r>
            <a:r>
              <a:rPr lang="en-US" sz="1200" dirty="0" smtClean="0"/>
              <a:t>Ready. All </a:t>
            </a:r>
            <a:r>
              <a:rPr lang="en-US" sz="1200" dirty="0"/>
              <a:t>we need is You</a:t>
            </a:r>
            <a:r>
              <a:rPr lang="en-US" sz="1200" dirty="0" smtClean="0"/>
              <a:t>!</a:t>
            </a:r>
            <a:endParaRPr lang="en-US" sz="12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8869" b="14257"/>
          <a:stretch/>
        </p:blipFill>
        <p:spPr>
          <a:xfrm>
            <a:off x="70607" y="77938"/>
            <a:ext cx="3739393" cy="3334262"/>
          </a:xfrm>
          <a:prstGeom prst="rect">
            <a:avLst/>
          </a:prstGeom>
          <a:ln>
            <a:noFill/>
          </a:ln>
          <a:effectLst>
            <a:softEdge rad="112500"/>
          </a:effectLst>
        </p:spPr>
      </p:pic>
      <p:grpSp>
        <p:nvGrpSpPr>
          <p:cNvPr id="29" name="Group 28"/>
          <p:cNvGrpSpPr/>
          <p:nvPr/>
        </p:nvGrpSpPr>
        <p:grpSpPr>
          <a:xfrm>
            <a:off x="76703" y="6706641"/>
            <a:ext cx="3727201" cy="1371600"/>
            <a:chOff x="82799" y="6793486"/>
            <a:chExt cx="3727201" cy="137160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99" y="6793486"/>
              <a:ext cx="1828800" cy="1371600"/>
            </a:xfrm>
            <a:prstGeom prst="rect">
              <a:avLst/>
            </a:prstGeom>
            <a:ln>
              <a:noFill/>
            </a:ln>
            <a:effectLst>
              <a:softEdge rad="112500"/>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70956" y="6793486"/>
              <a:ext cx="1139044" cy="1371600"/>
            </a:xfrm>
            <a:prstGeom prst="rect">
              <a:avLst/>
            </a:prstGeom>
            <a:ln>
              <a:noFill/>
            </a:ln>
            <a:effectLst>
              <a:softEdge rad="112500"/>
            </a:effectLst>
          </p:spPr>
        </p:pic>
      </p:grpSp>
      <p:grpSp>
        <p:nvGrpSpPr>
          <p:cNvPr id="30" name="Group 29"/>
          <p:cNvGrpSpPr/>
          <p:nvPr/>
        </p:nvGrpSpPr>
        <p:grpSpPr>
          <a:xfrm>
            <a:off x="70607" y="3589851"/>
            <a:ext cx="3739393" cy="1389888"/>
            <a:chOff x="70607" y="3269704"/>
            <a:chExt cx="3739393" cy="1389888"/>
          </a:xfrm>
        </p:grpSpPr>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816" y="3269704"/>
              <a:ext cx="1853184" cy="1389888"/>
            </a:xfrm>
            <a:prstGeom prst="rect">
              <a:avLst/>
            </a:prstGeom>
            <a:ln>
              <a:noFill/>
            </a:ln>
            <a:effectLst>
              <a:softEdge rad="112500"/>
            </a:effectLst>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607" y="3269704"/>
              <a:ext cx="1853184" cy="1389888"/>
            </a:xfrm>
            <a:prstGeom prst="rect">
              <a:avLst/>
            </a:prstGeom>
            <a:ln>
              <a:noFill/>
            </a:ln>
            <a:effectLst>
              <a:softEdge rad="112500"/>
            </a:effectLst>
          </p:spPr>
        </p:pic>
      </p:grpSp>
      <p:sp>
        <p:nvSpPr>
          <p:cNvPr id="18" name="Rectangle 17"/>
          <p:cNvSpPr/>
          <p:nvPr/>
        </p:nvSpPr>
        <p:spPr>
          <a:xfrm>
            <a:off x="3886201" y="9160132"/>
            <a:ext cx="3091934" cy="830997"/>
          </a:xfrm>
          <a:prstGeom prst="rect">
            <a:avLst/>
          </a:prstGeom>
        </p:spPr>
        <p:txBody>
          <a:bodyPr wrap="square" anchor="ctr">
            <a:spAutoFit/>
          </a:bodyPr>
          <a:lstStyle/>
          <a:p>
            <a:pPr algn="ctr"/>
            <a:r>
              <a:rPr lang="en-US" b="1" dirty="0" smtClean="0">
                <a:solidFill>
                  <a:schemeClr val="bg1"/>
                </a:solidFill>
                <a:effectLst>
                  <a:outerShdw blurRad="38100" dist="38100" dir="2700000" algn="tl">
                    <a:srgbClr val="000000">
                      <a:alpha val="43137"/>
                    </a:srgbClr>
                  </a:outerShdw>
                </a:effectLst>
              </a:rPr>
              <a:t>Chris Kauffman</a:t>
            </a:r>
            <a:endParaRPr lang="en-US" i="1" dirty="0">
              <a:solidFill>
                <a:schemeClr val="bg1"/>
              </a:solidFill>
              <a:effectLst>
                <a:outerShdw blurRad="38100" dist="38100" dir="2700000" algn="tl">
                  <a:srgbClr val="000000">
                    <a:alpha val="43137"/>
                  </a:srgbClr>
                </a:outerShdw>
              </a:effectLst>
            </a:endParaRPr>
          </a:p>
          <a:p>
            <a:pPr algn="ctr"/>
            <a:r>
              <a:rPr lang="en-US" sz="1400" dirty="0" smtClean="0">
                <a:solidFill>
                  <a:schemeClr val="bg1"/>
                </a:solidFill>
                <a:effectLst>
                  <a:outerShdw blurRad="38100" dist="38100" dir="2700000" algn="tl">
                    <a:srgbClr val="000000">
                      <a:alpha val="43137"/>
                    </a:srgbClr>
                  </a:outerShdw>
                </a:effectLst>
              </a:rPr>
              <a:t>843-696-2113 M</a:t>
            </a:r>
          </a:p>
          <a:p>
            <a:pPr algn="ctr"/>
            <a:r>
              <a:rPr lang="en-US" sz="1400" dirty="0">
                <a:solidFill>
                  <a:schemeClr val="bg1"/>
                </a:solidFill>
                <a:effectLst>
                  <a:outerShdw blurRad="38100" dist="38100" dir="2700000" algn="tl">
                    <a:srgbClr val="000000">
                      <a:alpha val="43137"/>
                    </a:srgbClr>
                  </a:outerShdw>
                </a:effectLst>
              </a:rPr>
              <a:t>chris.kauffman@cbunited.com</a:t>
            </a:r>
          </a:p>
        </p:txBody>
      </p:sp>
      <p:sp>
        <p:nvSpPr>
          <p:cNvPr id="20" name="Rectangle 19"/>
          <p:cNvSpPr/>
          <p:nvPr/>
        </p:nvSpPr>
        <p:spPr>
          <a:xfrm rot="5400000">
            <a:off x="2782790" y="4287679"/>
            <a:ext cx="9160132" cy="584775"/>
          </a:xfrm>
          <a:prstGeom prst="rect">
            <a:avLst/>
          </a:prstGeom>
        </p:spPr>
        <p:txBody>
          <a:bodyPr wrap="square">
            <a:spAutoFit/>
          </a:bodyPr>
          <a:lstStyle/>
          <a:p>
            <a:pPr algn="ctr"/>
            <a:r>
              <a:rPr lang="en-US" sz="3200" i="1" dirty="0" smtClean="0">
                <a:solidFill>
                  <a:srgbClr val="FFFF00"/>
                </a:solidFill>
                <a:effectLst>
                  <a:outerShdw blurRad="38100" dist="38100" dir="2700000" algn="tl">
                    <a:srgbClr val="000000">
                      <a:alpha val="43137"/>
                    </a:srgbClr>
                  </a:outerShdw>
                </a:effectLst>
              </a:rPr>
              <a:t>Open House ~ </a:t>
            </a:r>
            <a:r>
              <a:rPr lang="en-US" sz="3200" i="1" dirty="0" smtClean="0">
                <a:solidFill>
                  <a:srgbClr val="FFFF00"/>
                </a:solidFill>
                <a:effectLst>
                  <a:outerShdw blurRad="38100" dist="38100" dir="2700000" algn="tl">
                    <a:srgbClr val="000000">
                      <a:alpha val="43137"/>
                    </a:srgbClr>
                  </a:outerShdw>
                </a:effectLst>
              </a:rPr>
              <a:t>Saturday, July 26 ~ 9am-1pm</a:t>
            </a:r>
            <a:endParaRPr lang="en-US" sz="3200" i="1" dirty="0">
              <a:solidFill>
                <a:srgbClr val="FFFF00"/>
              </a:solidFill>
              <a:effectLst>
                <a:outerShdw blurRad="38100" dist="38100" dir="2700000" algn="tl">
                  <a:srgbClr val="000000">
                    <a:alpha val="43137"/>
                  </a:srgbClr>
                </a:outerShdw>
              </a:effectLst>
            </a:endParaRPr>
          </a:p>
        </p:txBody>
      </p:sp>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29100" y="9384278"/>
            <a:ext cx="667512" cy="382707"/>
          </a:xfrm>
          <a:prstGeom prst="rect">
            <a:avLst/>
          </a:prstGeom>
        </p:spPr>
      </p:pic>
      <p:grpSp>
        <p:nvGrpSpPr>
          <p:cNvPr id="14" name="Group 13"/>
          <p:cNvGrpSpPr/>
          <p:nvPr/>
        </p:nvGrpSpPr>
        <p:grpSpPr>
          <a:xfrm>
            <a:off x="70607" y="5157390"/>
            <a:ext cx="3739393" cy="1371600"/>
            <a:chOff x="70607" y="5105400"/>
            <a:chExt cx="3739393" cy="1371600"/>
          </a:xfrm>
        </p:grpSpPr>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607" y="5105400"/>
              <a:ext cx="1028700" cy="1371600"/>
            </a:xfrm>
            <a:prstGeom prst="rect">
              <a:avLst/>
            </a:prstGeom>
            <a:ln>
              <a:noFill/>
            </a:ln>
            <a:effectLst>
              <a:softEdge rad="112500"/>
            </a:effectLst>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37748" y="5105400"/>
              <a:ext cx="872252" cy="1371600"/>
            </a:xfrm>
            <a:prstGeom prst="rect">
              <a:avLst/>
            </a:prstGeom>
            <a:ln>
              <a:noFill/>
            </a:ln>
            <a:effectLst>
              <a:softEdge rad="112500"/>
            </a:effectLst>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04127" y="5105400"/>
              <a:ext cx="1828800" cy="1371600"/>
            </a:xfrm>
            <a:prstGeom prst="rect">
              <a:avLst/>
            </a:prstGeom>
            <a:ln>
              <a:noFill/>
            </a:ln>
            <a:effectLst>
              <a:softEdge rad="112500"/>
            </a:effectLst>
          </p:spPr>
        </p:pic>
      </p:grpSp>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40349" y="8255891"/>
            <a:ext cx="2199909" cy="1780703"/>
          </a:xfrm>
          <a:prstGeom prst="rect">
            <a:avLst/>
          </a:prstGeom>
          <a:ln>
            <a:noFill/>
          </a:ln>
          <a:effectLst>
            <a:softEdge rad="112500"/>
          </a:effectLst>
        </p:spPr>
      </p:pic>
    </p:spTree>
    <p:extLst>
      <p:ext uri="{BB962C8B-B14F-4D97-AF65-F5344CB8AC3E}">
        <p14:creationId xmlns:p14="http://schemas.microsoft.com/office/powerpoint/2010/main" val="3252652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52</TotalTime>
  <Words>191</Words>
  <Application>Microsoft Office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Austin</vt:lpstr>
      <vt:lpstr>100 Crosby Ct  Liberty Hall Plantation Goose Creek MLS# 1417420 $204,750  3 Bedrooms | 2½ Baths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2601 Coral Vine Ct Seaside Farms Mt Pleasant MLS# 1412872 $475,000</dc:title>
  <dc:creator>CVH360</dc:creator>
  <cp:lastModifiedBy>atp1313@gmail.com</cp:lastModifiedBy>
  <cp:revision>10</cp:revision>
  <dcterms:created xsi:type="dcterms:W3CDTF">2006-08-16T00:00:00Z</dcterms:created>
  <dcterms:modified xsi:type="dcterms:W3CDTF">2014-07-24T18:07:53Z</dcterms:modified>
</cp:coreProperties>
</file>